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EF638-F792-BDCC-B612-8EC060A63C91}" v="59" dt="2025-11-26T14:38:34.162"/>
    <p1510:client id="{AF8F7A63-0373-CDC4-1C5D-13B204A81741}" v="27" dt="2025-11-26T14:35:27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0760E5-BD87-218C-44E1-9E6EC0C4EEC1}"/>
              </a:ext>
            </a:extLst>
          </p:cNvPr>
          <p:cNvSpPr/>
          <p:nvPr/>
        </p:nvSpPr>
        <p:spPr>
          <a:xfrm>
            <a:off x="1527742" y="498854"/>
            <a:ext cx="14326487" cy="1792759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9E4D2-96B1-53EA-70FD-5F87E0C99CC7}"/>
              </a:ext>
            </a:extLst>
          </p:cNvPr>
          <p:cNvSpPr txBox="1"/>
          <p:nvPr/>
        </p:nvSpPr>
        <p:spPr>
          <a:xfrm>
            <a:off x="3803768" y="774353"/>
            <a:ext cx="983679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6600" b="1" err="1">
                <a:latin typeface="Calibri"/>
                <a:ea typeface="맑은 고딕"/>
                <a:cs typeface="Calibri"/>
              </a:rPr>
              <a:t>Retrieval</a:t>
            </a:r>
            <a:r>
              <a:rPr lang="ko-KR" altLang="en-US" sz="6600" b="1" dirty="0">
                <a:latin typeface="Calibri"/>
                <a:ea typeface="맑은 고딕"/>
                <a:cs typeface="Calibri"/>
              </a:rPr>
              <a:t> 모델 학습 전략</a:t>
            </a:r>
            <a:endParaRPr lang="ko-KR" sz="6600" b="1">
              <a:latin typeface="Calibri"/>
              <a:ea typeface="맑은 고딕"/>
              <a:cs typeface="Calibri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CAAA02-46C6-C73C-FE15-BD45AFA1B268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CDD8EF-A41C-B9D3-812D-77CB3BEB7AF1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B8F996-E768-D082-4488-47B92105E442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5E31C9-1954-87F2-9ABB-26393AF7FC86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583AB5-8265-0C8D-32FF-E8871FC11979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01E9DA-967A-AA90-2E39-E588034DC195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E99A264-E90A-EBC5-3AE8-4C99EAA51EF2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A8E51-DF81-F5B7-CDA7-1BFEB7D6B909}"/>
              </a:ext>
            </a:extLst>
          </p:cNvPr>
          <p:cNvSpPr/>
          <p:nvPr/>
        </p:nvSpPr>
        <p:spPr>
          <a:xfrm flipV="1">
            <a:off x="15609524" y="9190268"/>
            <a:ext cx="1855328" cy="559325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F0201B-CF0F-83F1-B7C8-AF13B139DBBF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3C956B-CC63-476F-A73B-B8F7978974A6}"/>
              </a:ext>
            </a:extLst>
          </p:cNvPr>
          <p:cNvSpPr/>
          <p:nvPr/>
        </p:nvSpPr>
        <p:spPr>
          <a:xfrm flipV="1">
            <a:off x="608374" y="1682307"/>
            <a:ext cx="14880280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E1055A-59C8-C93A-00F5-187418F39853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839723-00AD-9CC1-82DA-134C33398569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D80550-B009-52FA-DE00-3A1BA19C0200}"/>
              </a:ext>
            </a:extLst>
          </p:cNvPr>
          <p:cNvSpPr/>
          <p:nvPr/>
        </p:nvSpPr>
        <p:spPr>
          <a:xfrm flipV="1">
            <a:off x="15480066" y="9269390"/>
            <a:ext cx="1984786" cy="480203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3939F7-E889-AF96-4904-88BD028E184E}"/>
              </a:ext>
            </a:extLst>
          </p:cNvPr>
          <p:cNvSpPr/>
          <p:nvPr/>
        </p:nvSpPr>
        <p:spPr>
          <a:xfrm flipV="1">
            <a:off x="15451298" y="8988867"/>
            <a:ext cx="2013554" cy="753534"/>
          </a:xfrm>
          <a:prstGeom prst="rect">
            <a:avLst/>
          </a:prstGeom>
          <a:solidFill>
            <a:srgbClr val="F3F2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SOTA_Retrieval_Model_Strategy.pdf</dc:title>
  <cp:revision>20</cp:revision>
  <dcterms:created xsi:type="dcterms:W3CDTF">2006-08-16T00:00:00Z</dcterms:created>
  <dcterms:modified xsi:type="dcterms:W3CDTF">2025-11-26T14:39:45Z</dcterms:modified>
  <dc:identifier>DAG5zuHhd9U</dc:identifier>
</cp:coreProperties>
</file>